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7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7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8a723908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8a723908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8a723908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8a723908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8a723908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8a723908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8a723908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8a723908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8a723908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8a723908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9adfe45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9adfe45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8a723908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8a723908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8a723908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8a723908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842675" y="620175"/>
            <a:ext cx="6620700" cy="16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</a:t>
            </a:r>
            <a:r>
              <a:rPr lang="en"/>
              <a:t> U</a:t>
            </a:r>
            <a:r>
              <a:rPr lang="en"/>
              <a:t>ncertainty</a:t>
            </a:r>
            <a:br>
              <a:rPr lang="en"/>
            </a:br>
            <a:r>
              <a:rPr lang="en"/>
              <a:t> 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1705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Rehaf AlJammaz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lisabeth Oliver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Carinne Knight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 Jawad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00" y="1017725"/>
            <a:ext cx="6918026" cy="387069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25" y="2463401"/>
            <a:ext cx="7498705" cy="25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5" y="1411525"/>
            <a:ext cx="4085849" cy="29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 up and display data 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625" y="1209050"/>
            <a:ext cx="5550826" cy="36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186863" y="80103"/>
            <a:ext cx="7426200" cy="4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data presented 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89" y="618625"/>
            <a:ext cx="7893576" cy="434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961925" y="124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Moving 						  </a:t>
            </a:r>
            <a:r>
              <a:rPr b="1" lang="en" sz="2400">
                <a:solidFill>
                  <a:schemeClr val="dk2"/>
                </a:solidFill>
              </a:rPr>
              <a:t>  </a:t>
            </a:r>
            <a:r>
              <a:rPr b="1" lang="en" sz="2400">
                <a:solidFill>
                  <a:srgbClr val="F3F3F3"/>
                </a:solidFill>
              </a:rPr>
              <a:t>and navigating </a:t>
            </a:r>
            <a:r>
              <a:rPr b="1" lang="en" sz="2400">
                <a:solidFill>
                  <a:srgbClr val="F3F3F3"/>
                </a:solidFill>
              </a:rPr>
              <a:t>the world</a:t>
            </a:r>
            <a:r>
              <a:rPr b="1" lang="en" sz="2400">
                <a:solidFill>
                  <a:schemeClr val="dk2"/>
                </a:solidFill>
              </a:rPr>
              <a:t> </a:t>
            </a:r>
            <a:endParaRPr b="1" sz="2400"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204925" y="3518675"/>
            <a:ext cx="8520600" cy="12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3F3F3"/>
                </a:solidFill>
              </a:rPr>
              <a:t>Moving between</a:t>
            </a:r>
            <a:endParaRPr b="1" sz="3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600">
                <a:solidFill>
                  <a:srgbClr val="F3F3F3"/>
                </a:solidFill>
              </a:rPr>
              <a:t> states </a:t>
            </a:r>
            <a:r>
              <a:rPr b="1" lang="en" sz="3600">
                <a:solidFill>
                  <a:schemeClr val="dk2"/>
                </a:solidFill>
              </a:rPr>
              <a:t> 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400" y="810400"/>
            <a:ext cx="7041425" cy="43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75" y="66762"/>
            <a:ext cx="4314498" cy="21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0100"/>
            <a:ext cx="8839204" cy="4419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275850" y="122950"/>
            <a:ext cx="36270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Visual Draft Skybox / 360° Environment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598050" y="54550"/>
            <a:ext cx="3981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Equirectangular fabrication from basic photography provided by Dr. Sullivan</a:t>
            </a:r>
            <a:endParaRPr b="1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and audio! 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3D sounds to make another layer of immersion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Resonance Audio for Unity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311700" y="2034775"/>
            <a:ext cx="40911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Problems with sound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311700" y="2747125"/>
            <a:ext cx="82521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Ambisonic sounds are hard to find. So used some free sound from  freesound.org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Ambisonic sound are very large. Use huge space in the device.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much resource - Or may be I have to dig deep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 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color to pieces of the model to present </a:t>
            </a:r>
            <a:r>
              <a:rPr lang="en"/>
              <a:t>uncertainty 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Cleaning up rendering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Place final art in place of model</a:t>
            </a:r>
            <a:br>
              <a:rPr lang="en"/>
            </a:br>
            <a:r>
              <a:rPr lang="en"/>
              <a:t>placeholders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Elevation Map?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775" y="1768800"/>
            <a:ext cx="4930225" cy="34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